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73" r:id="rId3"/>
    <p:sldId id="263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8437" y="1531088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你的確要重生</a:t>
            </a:r>
            <a:br>
              <a:rPr lang="en-PH" altLang="zh-TW" sz="6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000" b="1" dirty="0">
                <a:solidFill>
                  <a:schemeClr val="bg1"/>
                </a:solidFill>
                <a:latin typeface="Candara" panose="020E0502030303020204" pitchFamily="34" charset="0"/>
              </a:rPr>
              <a:t>you must be born again</a:t>
            </a:r>
            <a:endParaRPr lang="en-US" sz="400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6540" y="340242"/>
            <a:ext cx="10218072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你的確要重生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tek-khak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tiong-seng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你的確要重生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tek-khak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tiong-seng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Ye must be born again,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Ye must be born again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, </a:t>
            </a: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539" y="255182"/>
            <a:ext cx="10958922" cy="660281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靠主的寶血與靠聖靈重生，</a:t>
            </a:r>
            <a:endParaRPr lang="en-PH" altLang="zh-TW" sz="5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e po-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huih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seng-leng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tiong-seng</a:t>
            </a:r>
            <a:endParaRPr lang="en-PH" altLang="zh-TW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你的確要重生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Li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tek-khak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tioh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tiong-seng</a:t>
            </a:r>
            <a:r>
              <a:rPr lang="en-US" sz="41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  <a:endParaRPr lang="en-US" sz="41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19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 verily, verily say unto thee.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Ye must be born again</a:t>
            </a:r>
            <a:r>
              <a:rPr lang="en-US" sz="38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795194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1620</TotalTime>
  <Words>96</Words>
  <Application>Microsoft Office PowerPoint</Application>
  <PresentationFormat>Widescreen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DFKai-SB</vt:lpstr>
      <vt:lpstr>Arial</vt:lpstr>
      <vt:lpstr>Candara</vt:lpstr>
      <vt:lpstr>Tw Cen MT</vt:lpstr>
      <vt:lpstr>Circuit</vt:lpstr>
      <vt:lpstr>你的確要重生 you must be born again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208</cp:revision>
  <dcterms:created xsi:type="dcterms:W3CDTF">2020-01-10T06:25:13Z</dcterms:created>
  <dcterms:modified xsi:type="dcterms:W3CDTF">2020-09-24T06:08:02Z</dcterms:modified>
</cp:coreProperties>
</file>